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4" r:id="rId2"/>
    <p:sldMasterId id="2147483667" r:id="rId3"/>
    <p:sldMasterId id="2147483672" r:id="rId4"/>
  </p:sldMasterIdLst>
  <p:notesMasterIdLst>
    <p:notesMasterId r:id="rId28"/>
  </p:notesMasterIdLst>
  <p:sldIdLst>
    <p:sldId id="256" r:id="rId5"/>
    <p:sldId id="257" r:id="rId6"/>
    <p:sldId id="261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Medium" panose="00000600000000000000" pitchFamily="2" charset="0"/>
      <p:regular r:id="rId37"/>
      <p:bold r:id="rId38"/>
      <p:italic r:id="rId39"/>
      <p:boldItalic r:id="rId40"/>
    </p:embeddedFont>
    <p:embeddedFont>
      <p:font typeface="Poppins SemiBold" panose="000007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j50g+QKzUrngLWyn7JxlipGQzi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fb2e0160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fb2e0160b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1fb2e0160b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38" name="Google Shape;3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8" name="Google Shape;3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6" name="Google Shape;3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8" name="Google Shape;40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21" name="Google Shape;4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9" name="Google Shape;4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74" name="Google Shape;47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82" name="Google Shape;4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b2e0160b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1fb2e0160b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7" name="Google Shape;5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23" name="Google Shape;5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31" name="Google Shape;5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99" name="Google Shape;1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24" name="Google Shape;2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4" name="Google Shape;2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Positiv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4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92" name="Google Shape;92;p3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buClr>
                <a:schemeClr val="dk1"/>
              </a:buClr>
              <a:buSzPts val="600"/>
              <a:buFont typeface="Poppins Medium"/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— Black 2 lines" type="title">
  <p:cSld name="TITLE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>
            <a:spLocks noGrp="1"/>
          </p:cNvSpPr>
          <p:nvPr>
            <p:ph type="ctrTitle"/>
          </p:nvPr>
        </p:nvSpPr>
        <p:spPr>
          <a:xfrm>
            <a:off x="685978" y="2769266"/>
            <a:ext cx="1082017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sz="1300" b="0" i="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ubTitle" idx="1"/>
          </p:nvPr>
        </p:nvSpPr>
        <p:spPr>
          <a:xfrm>
            <a:off x="685978" y="3073332"/>
            <a:ext cx="10820170" cy="114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sz="3500" b="0" i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7"/>
          <p:cNvSpPr/>
          <p:nvPr/>
        </p:nvSpPr>
        <p:spPr>
          <a:xfrm>
            <a:off x="10456536" y="2"/>
            <a:ext cx="1049612" cy="6857998"/>
          </a:xfrm>
          <a:custGeom>
            <a:avLst/>
            <a:gdLst/>
            <a:ahLst/>
            <a:cxnLst/>
            <a:rect l="l" t="t" r="r" b="b"/>
            <a:pathLst>
              <a:path w="1049612" h="6857998" extrusionOk="0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2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White">
  <p:cSld name="Agenda — Whi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Full Image">
  <p:cSld name="Agenda — Full Imag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40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1081735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1081735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1">
  <p:cSld name="One Column: Image Right Option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1"/>
          <p:cNvSpPr>
            <a:spLocks noGrp="1"/>
          </p:cNvSpPr>
          <p:nvPr>
            <p:ph type="pic" idx="2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52"/>
          <p:cNvSpPr txBox="1">
            <a:spLocks noGrp="1"/>
          </p:cNvSpPr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2"/>
          <p:cNvSpPr txBox="1">
            <a:spLocks noGrp="1"/>
          </p:cNvSpPr>
          <p:nvPr>
            <p:ph type="body" idx="1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5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5"/>
          <p:cNvSpPr>
            <a:spLocks noGrp="1"/>
          </p:cNvSpPr>
          <p:nvPr>
            <p:ph type="pic" idx="2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55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body" idx="1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subTitle" idx="2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61"/>
          <p:cNvSpPr>
            <a:spLocks noGrp="1"/>
          </p:cNvSpPr>
          <p:nvPr>
            <p:ph type="pic" idx="3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and Mark — Negative">
  <p:cSld name="Brand Mark — Negative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b2e0160b_4_5"/>
          <p:cNvSpPr txBox="1">
            <a:spLocks noGrp="1"/>
          </p:cNvSpPr>
          <p:nvPr>
            <p:ph type="subTitle" idx="1"/>
          </p:nvPr>
        </p:nvSpPr>
        <p:spPr>
          <a:xfrm>
            <a:off x="685978" y="1821282"/>
            <a:ext cx="10820100" cy="11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dirty="0">
                <a:solidFill>
                  <a:schemeClr val="dk1"/>
                </a:solidFill>
              </a:rPr>
              <a:t>LARSEN &amp; TOUBRO INFOTECH</a:t>
            </a:r>
            <a:endParaRPr sz="5500" b="1" dirty="0">
              <a:solidFill>
                <a:schemeClr val="dk1"/>
              </a:solidFill>
            </a:endParaRPr>
          </a:p>
        </p:txBody>
      </p:sp>
      <p:sp>
        <p:nvSpPr>
          <p:cNvPr id="172" name="Google Shape;172;g11fb2e0160b_4_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"/>
          <p:cNvSpPr txBox="1">
            <a:spLocks noGrp="1"/>
          </p:cNvSpPr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1" name="Google Shape;341;p1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42" name="Google Shape;342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45" r="11344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"/>
          <p:cNvSpPr txBox="1"/>
          <p:nvPr/>
        </p:nvSpPr>
        <p:spPr>
          <a:xfrm>
            <a:off x="465305" y="2674274"/>
            <a:ext cx="22612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Amulya</a:t>
            </a:r>
            <a:r>
              <a:rPr lang="en-IN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Abburi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11"/>
          <p:cNvSpPr/>
          <p:nvPr/>
        </p:nvSpPr>
        <p:spPr>
          <a:xfrm>
            <a:off x="315675" y="107298"/>
            <a:ext cx="2261269" cy="236081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11"/>
          <p:cNvSpPr txBox="1"/>
          <p:nvPr/>
        </p:nvSpPr>
        <p:spPr>
          <a:xfrm>
            <a:off x="3543786" y="2674274"/>
            <a:ext cx="2061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Rohit Shakya</a:t>
            </a:r>
            <a:endParaRPr dirty="0"/>
          </a:p>
        </p:txBody>
      </p:sp>
      <p:sp>
        <p:nvSpPr>
          <p:cNvPr id="350" name="Google Shape;350;p11"/>
          <p:cNvSpPr/>
          <p:nvPr/>
        </p:nvSpPr>
        <p:spPr>
          <a:xfrm>
            <a:off x="3394155" y="208330"/>
            <a:ext cx="2261269" cy="2360814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11"/>
          <p:cNvSpPr txBox="1"/>
          <p:nvPr/>
        </p:nvSpPr>
        <p:spPr>
          <a:xfrm>
            <a:off x="662226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Kartik Patil</a:t>
            </a:r>
            <a:endParaRPr dirty="0"/>
          </a:p>
        </p:txBody>
      </p:sp>
      <p:sp>
        <p:nvSpPr>
          <p:cNvPr id="352" name="Google Shape;352;p11"/>
          <p:cNvSpPr/>
          <p:nvPr/>
        </p:nvSpPr>
        <p:spPr>
          <a:xfrm>
            <a:off x="6472635" y="180194"/>
            <a:ext cx="2261269" cy="2360814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970074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Kunal Kumar</a:t>
            </a:r>
            <a:endParaRPr dirty="0"/>
          </a:p>
        </p:txBody>
      </p:sp>
      <p:sp>
        <p:nvSpPr>
          <p:cNvPr id="354" name="Google Shape;354;p11"/>
          <p:cNvSpPr/>
          <p:nvPr/>
        </p:nvSpPr>
        <p:spPr>
          <a:xfrm>
            <a:off x="9501377" y="180194"/>
            <a:ext cx="2261269" cy="2360814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72" name="Google Shape;372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805" r="8804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9" name="Google Shape;379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80" name="Google Shape;380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81" name="Google Shape;381;p14"/>
            <p:cNvPicPr preferRelativeResize="0"/>
            <p:nvPr/>
          </p:nvPicPr>
          <p:blipFill rotWithShape="1">
            <a:blip r:embed="rId3">
              <a:alphaModFix/>
            </a:blip>
            <a:srcRect l="24437" t="15290" r="26023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385" name="Google Shape;385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86" name="Google Shape;386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7" name="Google Shape;38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91" name="Google Shape;391;p14"/>
          <p:cNvSpPr txBox="1"/>
          <p:nvPr/>
        </p:nvSpPr>
        <p:spPr>
          <a:xfrm>
            <a:off x="7175656" y="620842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dirty="0"/>
          </a:p>
        </p:txBody>
      </p:sp>
      <p:sp>
        <p:nvSpPr>
          <p:cNvPr id="392" name="Google Shape;392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93" name="Google Shape;393;p14"/>
          <p:cNvGrpSpPr/>
          <p:nvPr/>
        </p:nvGrpSpPr>
        <p:grpSpPr>
          <a:xfrm>
            <a:off x="7364289" y="4368476"/>
            <a:ext cx="1885140" cy="1794248"/>
            <a:chOff x="6338184" y="1435608"/>
            <a:chExt cx="2456822" cy="2596067"/>
          </a:xfrm>
        </p:grpSpPr>
        <p:sp>
          <p:nvSpPr>
            <p:cNvPr id="394" name="Google Shape;394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97" name="Google Shape;39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99" name="Google Shape;399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400" name="Google Shape;400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01" name="Google Shape;40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2" name="Google Shape;402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3" name="Google Shape;403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404" name="Google Shape;404;p14"/>
          <p:cNvSpPr txBox="1"/>
          <p:nvPr/>
        </p:nvSpPr>
        <p:spPr>
          <a:xfrm>
            <a:off x="301986" y="1524258"/>
            <a:ext cx="6897625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</a:t>
            </a:r>
            <a:r>
              <a:rPr lang="en-US" sz="26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Registration System </a:t>
            </a:r>
            <a:r>
              <a:rPr lang="en-US" sz="2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full stack development tools and technologies, where a user can register as a student, professor or admin and an admin can approve new users and course registration.</a:t>
            </a:r>
            <a:endParaRPr sz="2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ctrTitle"/>
          </p:nvPr>
        </p:nvSpPr>
        <p:spPr>
          <a:xfrm>
            <a:off x="1083213" y="2560293"/>
            <a:ext cx="3398288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Practices</a:t>
            </a:r>
            <a:endParaRPr dirty="0"/>
          </a:p>
        </p:txBody>
      </p:sp>
      <p:sp>
        <p:nvSpPr>
          <p:cNvPr id="411" name="Google Shape;411;p1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412" name="Google Shape;412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164" y="442536"/>
            <a:ext cx="10585149" cy="61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776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24" name="Google Shape;424;p1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25" name="Google Shape;425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75" r="19248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>
            <a:spLocks noGrp="1"/>
          </p:cNvSpPr>
          <p:nvPr>
            <p:ph type="sldNum" idx="12"/>
          </p:nvPr>
        </p:nvSpPr>
        <p:spPr>
          <a:xfrm>
            <a:off x="10860732" y="634260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1320227" y="365748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>
            <a:off x="5305433" y="365747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dirty="0"/>
          </a:p>
        </p:txBody>
      </p:sp>
      <p:sp>
        <p:nvSpPr>
          <p:cNvPr id="435" name="Google Shape;435;p18"/>
          <p:cNvSpPr/>
          <p:nvPr/>
        </p:nvSpPr>
        <p:spPr>
          <a:xfrm>
            <a:off x="9385500" y="365747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>
            <a:off x="1320222" y="1346640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p18"/>
          <p:cNvSpPr/>
          <p:nvPr/>
        </p:nvSpPr>
        <p:spPr>
          <a:xfrm>
            <a:off x="9074543" y="5865568"/>
            <a:ext cx="465483" cy="5610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18"/>
          <p:cNvSpPr/>
          <p:nvPr/>
        </p:nvSpPr>
        <p:spPr>
          <a:xfrm>
            <a:off x="9385497" y="1346640"/>
            <a:ext cx="2194560" cy="51132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18"/>
          <p:cNvSpPr/>
          <p:nvPr/>
        </p:nvSpPr>
        <p:spPr>
          <a:xfrm flipH="1">
            <a:off x="1320223" y="1288458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45" name="Google Shape;445;p18"/>
          <p:cNvSpPr/>
          <p:nvPr/>
        </p:nvSpPr>
        <p:spPr>
          <a:xfrm flipH="1">
            <a:off x="1317653" y="2327780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447" name="Google Shape;447;p18"/>
          <p:cNvSpPr/>
          <p:nvPr/>
        </p:nvSpPr>
        <p:spPr>
          <a:xfrm flipH="1">
            <a:off x="5305434" y="1313398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/>
          </a:p>
        </p:txBody>
      </p:sp>
      <p:sp>
        <p:nvSpPr>
          <p:cNvPr id="448" name="Google Shape;448;p18"/>
          <p:cNvSpPr/>
          <p:nvPr/>
        </p:nvSpPr>
        <p:spPr>
          <a:xfrm flipH="1">
            <a:off x="9385500" y="1288459"/>
            <a:ext cx="2194559" cy="72832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 used</a:t>
            </a:r>
            <a:endParaRPr dirty="0"/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3">
            <a:alphaModFix/>
          </a:blip>
          <a:srcRect l="9305" t="12927"/>
          <a:stretch/>
        </p:blipFill>
        <p:spPr>
          <a:xfrm>
            <a:off x="5837005" y="1777696"/>
            <a:ext cx="1273284" cy="7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8429" y="1549679"/>
            <a:ext cx="513003" cy="70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00849" y="2648857"/>
            <a:ext cx="1028161" cy="54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ll you need to know before starting with GitHub! | by Joos Korstanje |  Towards Data Science">
            <a:extLst>
              <a:ext uri="{FF2B5EF4-FFF2-40B4-BE49-F238E27FC236}">
                <a16:creationId xmlns:a16="http://schemas.microsoft.com/office/drawing/2014/main" id="{F0965827-9BD5-446C-B9F9-006AE9D40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162" y="2192510"/>
            <a:ext cx="1907939" cy="8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Workbench Database Administration | Database Consulting | Quintet">
            <a:extLst>
              <a:ext uri="{FF2B5EF4-FFF2-40B4-BE49-F238E27FC236}">
                <a16:creationId xmlns:a16="http://schemas.microsoft.com/office/drawing/2014/main" id="{955838C3-FA5C-46C7-BAF4-EF351C58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419" y="4845445"/>
            <a:ext cx="1741535" cy="10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 - JTuts">
            <a:extLst>
              <a:ext uri="{FF2B5EF4-FFF2-40B4-BE49-F238E27FC236}">
                <a16:creationId xmlns:a16="http://schemas.microsoft.com/office/drawing/2014/main" id="{ECE641D3-6AAD-4EBC-BDC7-492EB273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211" y="2907330"/>
            <a:ext cx="1425805" cy="6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eate Microservice Application using Spring Boot, Spring Cloud &amp; Eureka  Server | by minelaydin | Nerd For Tech | Medium">
            <a:extLst>
              <a:ext uri="{FF2B5EF4-FFF2-40B4-BE49-F238E27FC236}">
                <a16:creationId xmlns:a16="http://schemas.microsoft.com/office/drawing/2014/main" id="{F10AF914-550F-439B-8325-A705E73F7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211" y="3611106"/>
            <a:ext cx="1481953" cy="133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ostman icon PNG and SVG Vector Free Download">
            <a:extLst>
              <a:ext uri="{FF2B5EF4-FFF2-40B4-BE49-F238E27FC236}">
                <a16:creationId xmlns:a16="http://schemas.microsoft.com/office/drawing/2014/main" id="{B3208C1E-0D06-E136-BEBD-14B657C2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74" y="5957319"/>
            <a:ext cx="770562" cy="7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9"/>
          <p:cNvSpPr txBox="1">
            <a:spLocks noGrp="1"/>
          </p:cNvSpPr>
          <p:nvPr>
            <p:ph type="ctrTitle"/>
          </p:nvPr>
        </p:nvSpPr>
        <p:spPr>
          <a:xfrm>
            <a:off x="731520" y="2847167"/>
            <a:ext cx="386524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Development</a:t>
            </a:r>
            <a:endParaRPr dirty="0"/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78" name="Google Shape;478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292" t="-1905" r="33896" b="1905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0"/>
          <p:cNvGrpSpPr/>
          <p:nvPr/>
        </p:nvGrpSpPr>
        <p:grpSpPr>
          <a:xfrm>
            <a:off x="2288283" y="373388"/>
            <a:ext cx="7711548" cy="5633836"/>
            <a:chOff x="240526" y="-114321"/>
            <a:chExt cx="7711548" cy="5633836"/>
          </a:xfrm>
        </p:grpSpPr>
        <p:sp>
          <p:nvSpPr>
            <p:cNvPr id="485" name="Google Shape;485;p20"/>
            <p:cNvSpPr/>
            <p:nvPr/>
          </p:nvSpPr>
          <p:spPr>
            <a:xfrm>
              <a:off x="5364395" y="2935425"/>
              <a:ext cx="2561310" cy="258409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 txBox="1"/>
            <p:nvPr/>
          </p:nvSpPr>
          <p:spPr>
            <a:xfrm>
              <a:off x="6185301" y="3633961"/>
              <a:ext cx="1740404" cy="1833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sz="16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 txBox="1"/>
            <p:nvPr/>
          </p:nvSpPr>
          <p:spPr>
            <a:xfrm>
              <a:off x="5838435" y="-77875"/>
              <a:ext cx="207719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 txBox="1"/>
            <p:nvPr/>
          </p:nvSpPr>
          <p:spPr>
            <a:xfrm>
              <a:off x="240526" y="-77875"/>
              <a:ext cx="2719816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0000" tIns="160000" rIns="160000" bIns="160000" anchor="t" anchorCtr="0">
              <a:noAutofit/>
            </a:bodyPr>
            <a:lstStyle/>
            <a:p>
              <a:pPr marL="49530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 panose="020B0604020202020204" pitchFamily="34" charset="0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Understand the tasks</a:t>
              </a:r>
            </a:p>
            <a:p>
              <a:pPr marL="49530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 panose="020B0604020202020204" pitchFamily="34" charset="0"/>
                <a:buChar char="•"/>
              </a:pPr>
              <a:r>
                <a:rPr lang="en-US" sz="1600" b="1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Divide the tasks and assemble it when finished </a:t>
              </a:r>
              <a:endParaRPr sz="1600" b="1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767116" y="412449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 txBox="1"/>
            <p:nvPr/>
          </p:nvSpPr>
          <p:spPr>
            <a:xfrm>
              <a:off x="2424672" y="1070005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 txBox="1"/>
            <p:nvPr/>
          </p:nvSpPr>
          <p:spPr>
            <a:xfrm>
              <a:off x="4144001" y="1033726"/>
              <a:ext cx="1863532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 rot="10800000">
              <a:off x="4115848" y="2761181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 txBox="1"/>
            <p:nvPr/>
          </p:nvSpPr>
          <p:spPr>
            <a:xfrm>
              <a:off x="3980639" y="2527544"/>
              <a:ext cx="2408397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sz="20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2424672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3676433" y="2242697"/>
              <a:ext cx="775133" cy="6740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0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b2e0160b_4_12"/>
          <p:cNvSpPr txBox="1">
            <a:spLocks noGrp="1"/>
          </p:cNvSpPr>
          <p:nvPr>
            <p:ph type="subTitle" idx="1"/>
          </p:nvPr>
        </p:nvSpPr>
        <p:spPr>
          <a:xfrm>
            <a:off x="545832" y="520475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dirty="0"/>
              <a:t>The Ask – Where we started</a:t>
            </a:r>
            <a:endParaRPr dirty="0"/>
          </a:p>
        </p:txBody>
      </p:sp>
      <p:sp>
        <p:nvSpPr>
          <p:cNvPr id="179" name="Google Shape;179;g11fb2e0160b_4_1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78357-2183-4486-AD6B-43590087BC28}"/>
              </a:ext>
            </a:extLst>
          </p:cNvPr>
          <p:cNvSpPr txBox="1"/>
          <p:nvPr/>
        </p:nvSpPr>
        <p:spPr>
          <a:xfrm>
            <a:off x="545832" y="1246544"/>
            <a:ext cx="1036532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1. A client-server system to develop a course registration system.</a:t>
            </a:r>
          </a:p>
          <a:p>
            <a:r>
              <a:rPr lang="en-US" sz="2800" dirty="0">
                <a:solidFill>
                  <a:schemeClr val="bg1"/>
                </a:solidFill>
              </a:rPr>
              <a:t>2. The system should allow students to register for courses and view report cards.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3. Professors should be able to access the system to sign up to teach courses as well as record grades.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4. Admin is responsible for adding courses, assigning them to professor, approving student and course registration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 The system should access course information from the course catalog database via open MySQL 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11" name="Google Shape;511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034" t="303" r="11850" b="-21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"/>
          <p:cNvSpPr txBox="1">
            <a:spLocks noGrp="1"/>
          </p:cNvSpPr>
          <p:nvPr>
            <p:ph type="ctrTitle"/>
          </p:nvPr>
        </p:nvSpPr>
        <p:spPr>
          <a:xfrm>
            <a:off x="2084152" y="2847178"/>
            <a:ext cx="1954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519" name="Google Shape;519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89" r="4390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3"/>
          <p:cNvSpPr txBox="1">
            <a:spLocks noGrp="1"/>
          </p:cNvSpPr>
          <p:nvPr>
            <p:ph type="ctrTitle"/>
          </p:nvPr>
        </p:nvSpPr>
        <p:spPr>
          <a:xfrm>
            <a:off x="1620151" y="2847181"/>
            <a:ext cx="29817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27" name="Google Shape;527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9" r="150" b="8571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34" name="Google Shape;534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</a:rPr>
              <a:t>3 WEEKS OF TRAINING + PROJECT DEMO </a:t>
            </a:r>
            <a:br>
              <a:rPr lang="en-US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1296000 </a:t>
            </a:r>
            <a:r>
              <a:rPr lang="en-US" sz="3200" b="0" i="0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SECONDS</a:t>
            </a:r>
            <a:endParaRPr dirty="0"/>
          </a:p>
        </p:txBody>
      </p:sp>
      <p:sp>
        <p:nvSpPr>
          <p:cNvPr id="215" name="Google Shape;215;p6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  DAYS</a:t>
            </a:r>
            <a:endParaRPr dirty="0"/>
          </a:p>
        </p:txBody>
      </p:sp>
      <p:sp>
        <p:nvSpPr>
          <p:cNvPr id="216" name="Google Shape;216;p6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360 HOURS</a:t>
            </a:r>
            <a:endParaRPr dirty="0"/>
          </a:p>
        </p:txBody>
      </p:sp>
      <p:sp>
        <p:nvSpPr>
          <p:cNvPr id="217" name="Google Shape;217;p6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21600 MINUTES</a:t>
            </a:r>
            <a:endParaRPr dirty="0"/>
          </a:p>
        </p:txBody>
      </p:sp>
      <p:sp>
        <p:nvSpPr>
          <p:cNvPr id="218" name="Google Shape;218;p6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348175" y="59515"/>
            <a:ext cx="10817352" cy="4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36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3</a:t>
            </a:r>
            <a:r>
              <a:rPr lang="en-US" sz="36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endParaRPr sz="3600" b="0" i="0" u="none" strike="noStrike" cap="none" dirty="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140677" y="531507"/>
            <a:ext cx="12051323" cy="5416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endParaRPr lang="en-US" sz="20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 panose="020B0502040204020203" pitchFamily="2" charset="0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endParaRPr lang="en-US" sz="20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 panose="020B0502040204020203" pitchFamily="2" charset="0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endParaRPr lang="en-US" sz="20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 panose="020B0502040204020203" pitchFamily="2" charset="0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Poppins" panose="020B0502040204020203" pitchFamily="2" charset="0"/>
                <a:sym typeface="Poppins"/>
              </a:rPr>
              <a:t>3 weeks plan</a:t>
            </a:r>
            <a:endParaRPr sz="2800" dirty="0">
              <a:latin typeface="Arial" panose="020B0604020202020204" pitchFamily="34" charset="0"/>
              <a:cs typeface="Poppins" panose="020B0502040204020203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 panose="020B0502040204020203" pitchFamily="2" charset="0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Poppins" panose="020B0502040204020203" pitchFamily="2" charset="0"/>
                <a:sym typeface="Poppins"/>
              </a:rPr>
              <a:t>Everyday Discussion about new topics and technologies to be integrated in the project assisted by doubt clearance to tackle the blockers faced.</a:t>
            </a:r>
            <a:endParaRPr sz="2800" dirty="0">
              <a:latin typeface="Arial" panose="020B0604020202020204" pitchFamily="34" charset="0"/>
              <a:cs typeface="Poppins" panose="020B0502040204020203" pitchFamily="2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28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 panose="020B0502040204020203" pitchFamily="2" charset="0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Poppins" panose="020B0502040204020203" pitchFamily="2" charset="0"/>
                <a:sym typeface="Poppins"/>
              </a:rPr>
              <a:t>Every day with discussions with SME on Project progress &amp; transformation based on backend Technologies</a:t>
            </a:r>
            <a:r>
              <a:rPr lang="en-US" sz="2800" dirty="0">
                <a:solidFill>
                  <a:schemeClr val="dk1"/>
                </a:solidFill>
                <a:latin typeface="Arial" panose="020B0604020202020204" pitchFamily="34" charset="0"/>
                <a:ea typeface="Poppins"/>
                <a:cs typeface="Poppins"/>
                <a:sym typeface="Poppins"/>
              </a:rPr>
              <a:t>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US" sz="2000" dirty="0">
              <a:solidFill>
                <a:schemeClr val="dk1"/>
              </a:solidFill>
              <a:latin typeface="Arial" panose="020B0604020202020204" pitchFamily="34" charset="0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endParaRPr lang="en-US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55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 dirty="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5833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95" name="Google Shape;195;p4"/>
          <p:cNvSpPr/>
          <p:nvPr/>
        </p:nvSpPr>
        <p:spPr>
          <a:xfrm>
            <a:off x="522618" y="1154415"/>
            <a:ext cx="3669372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lang="en-IN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</a:pPr>
            <a:r>
              <a:rPr lang="en-I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LTI</a:t>
            </a: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  SME’s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endParaRPr lang="en-IN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</a:pPr>
            <a:r>
              <a:rPr lang="en-IN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</a:t>
            </a:r>
            <a:r>
              <a:rPr lang="en-IN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Balyan</a:t>
            </a:r>
            <a:endParaRPr lang="en-IN"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sz="2800" b="1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7"/>
          <p:cNvSpPr txBox="1">
            <a:spLocks noGrp="1"/>
          </p:cNvSpPr>
          <p:nvPr>
            <p:ph type="ctrTitle"/>
          </p:nvPr>
        </p:nvSpPr>
        <p:spPr>
          <a:xfrm>
            <a:off x="516466" y="220788"/>
            <a:ext cx="1980153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 dirty="0"/>
              <a:t>Agenda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29" name="Google Shape;229;p7"/>
          <p:cNvGrpSpPr/>
          <p:nvPr/>
        </p:nvGrpSpPr>
        <p:grpSpPr>
          <a:xfrm>
            <a:off x="516462" y="852298"/>
            <a:ext cx="4761030" cy="5392760"/>
            <a:chOff x="516462" y="962766"/>
            <a:chExt cx="4761030" cy="5392760"/>
          </a:xfrm>
        </p:grpSpPr>
        <p:sp>
          <p:nvSpPr>
            <p:cNvPr id="230" name="Google Shape;230;p7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253075" y="482746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1323192" y="533872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1253075" y="591284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  <p:sp>
        <p:nvSpPr>
          <p:cNvPr id="249" name="Google Shape;249;p7"/>
          <p:cNvSpPr/>
          <p:nvPr/>
        </p:nvSpPr>
        <p:spPr>
          <a:xfrm>
            <a:off x="516462" y="6332960"/>
            <a:ext cx="550333" cy="4427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  <a:endParaRPr sz="160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58" name="Google Shape;258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8438" t="262" r="3145" b="222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863590" y="3586652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29"/>
          </a:xfrm>
        </p:grpSpPr>
        <p:grpSp>
          <p:nvGrpSpPr>
            <p:cNvPr id="267" name="Google Shape;267;p9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68" name="Google Shape;268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4" name="Google Shape;274;p9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5" name="Google Shape;275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6" name="Google Shape;276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1" name="Google Shape;281;p9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2" name="Google Shape;282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" name="Google Shape;283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8" name="Google Shape;288;p9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89" name="Google Shape;289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" name="Google Shape;290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0070C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5" name="Google Shape;295;p9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6" name="Google Shape;296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" name="Google Shape;297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8" name="Google Shape;298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2" name="Google Shape;302;p9"/>
          <p:cNvSpPr/>
          <p:nvPr/>
        </p:nvSpPr>
        <p:spPr>
          <a:xfrm>
            <a:off x="7859543" y="4358921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6846532" y="5022309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5970930" y="5640874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9759319" y="2886890"/>
            <a:ext cx="1782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CRS Project 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6348973" y="5695007"/>
            <a:ext cx="37797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Understanding Project Goals</a:t>
            </a:r>
            <a:endParaRPr sz="1800" b="1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7" name="Google Shape;307;p9"/>
          <p:cNvSpPr txBox="1"/>
          <p:nvPr/>
        </p:nvSpPr>
        <p:spPr>
          <a:xfrm>
            <a:off x="7273741" y="5053685"/>
            <a:ext cx="45290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9260899" y="3658609"/>
            <a:ext cx="30342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sz="18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11" name="Google Shape;311;p9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12" name="Google Shape;312;p9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9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316" name="Google Shape;316;p9"/>
            <p:cNvSpPr/>
            <p:nvPr/>
          </p:nvSpPr>
          <p:spPr>
            <a:xfrm>
              <a:off x="5996394" y="922673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7" name="Google Shape;317;p9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9"/>
          <p:cNvGrpSpPr/>
          <p:nvPr/>
        </p:nvGrpSpPr>
        <p:grpSpPr>
          <a:xfrm>
            <a:off x="4992743" y="1197446"/>
            <a:ext cx="2382500" cy="975441"/>
            <a:chOff x="5030787" y="1877265"/>
            <a:chExt cx="2183819" cy="975441"/>
          </a:xfrm>
        </p:grpSpPr>
        <p:sp>
          <p:nvSpPr>
            <p:cNvPr id="319" name="Google Shape;319;p9"/>
            <p:cNvSpPr/>
            <p:nvPr/>
          </p:nvSpPr>
          <p:spPr>
            <a:xfrm>
              <a:off x="5030787" y="1877265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9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1" name="Google Shape;321;p9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322" name="Google Shape;322;p9"/>
            <p:cNvSpPr/>
            <p:nvPr/>
          </p:nvSpPr>
          <p:spPr>
            <a:xfrm>
              <a:off x="4065182" y="2756022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9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4" name="Google Shape;324;p9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25" name="Google Shape;325;p9"/>
            <p:cNvSpPr/>
            <p:nvPr/>
          </p:nvSpPr>
          <p:spPr>
            <a:xfrm>
              <a:off x="3321484" y="3593750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9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" name="Google Shape;327;p9"/>
          <p:cNvGrpSpPr/>
          <p:nvPr/>
        </p:nvGrpSpPr>
        <p:grpSpPr>
          <a:xfrm>
            <a:off x="1707302" y="3895656"/>
            <a:ext cx="2716488" cy="975441"/>
            <a:chOff x="2596540" y="4354454"/>
            <a:chExt cx="2217514" cy="975441"/>
          </a:xfrm>
        </p:grpSpPr>
        <p:sp>
          <p:nvSpPr>
            <p:cNvPr id="328" name="Google Shape;328;p9"/>
            <p:cNvSpPr/>
            <p:nvPr/>
          </p:nvSpPr>
          <p:spPr>
            <a:xfrm>
              <a:off x="2596540" y="4354454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9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0" name="Google Shape;330;p9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4960503" y="1516529"/>
            <a:ext cx="11468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 dirty="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1500629" y="4290660"/>
            <a:ext cx="161070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520</Words>
  <Application>Microsoft Office PowerPoint</Application>
  <PresentationFormat>Widescreen</PresentationFormat>
  <Paragraphs>185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Poppins</vt:lpstr>
      <vt:lpstr>Arial</vt:lpstr>
      <vt:lpstr>Calibri</vt:lpstr>
      <vt:lpstr>Poppins Medium</vt:lpstr>
      <vt:lpstr>Poppins SemiBold</vt:lpstr>
      <vt:lpstr>Brand Mark</vt:lpstr>
      <vt:lpstr>Voice</vt:lpstr>
      <vt:lpstr>Agenda</vt:lpstr>
      <vt:lpstr>Content</vt:lpstr>
      <vt:lpstr>PowerPoint Presentation</vt:lpstr>
      <vt:lpstr>PowerPoint Presentation</vt:lpstr>
      <vt:lpstr>3 WEEKS OF TRAINING + PROJECT DEMO  </vt:lpstr>
      <vt:lpstr>PowerPoint Presentation</vt:lpstr>
      <vt:lpstr>Stakeholders</vt:lpstr>
      <vt:lpstr>  Our next starts</vt:lpstr>
      <vt:lpstr>Agenda</vt:lpstr>
      <vt:lpstr>Our Journey</vt:lpstr>
      <vt:lpstr>PowerPoint Presentation</vt:lpstr>
      <vt:lpstr>Our Team</vt:lpstr>
      <vt:lpstr>PowerPoint Presentation</vt:lpstr>
      <vt:lpstr>Project Goals</vt:lpstr>
      <vt:lpstr>Our Vision</vt:lpstr>
      <vt:lpstr>Engineering Practices</vt:lpstr>
      <vt:lpstr>PowerPoint Presentation</vt:lpstr>
      <vt:lpstr>Tech Stack</vt:lpstr>
      <vt:lpstr>PowerPoint Presentation</vt:lpstr>
      <vt:lpstr>Development</vt:lpstr>
      <vt:lpstr>PowerPoint Presentation</vt:lpstr>
      <vt:lpstr>Challenges  &amp; Learnings</vt:lpstr>
      <vt:lpstr>Demo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Wailam Pan</dc:creator>
  <cp:lastModifiedBy>Amulya Abburi</cp:lastModifiedBy>
  <cp:revision>7</cp:revision>
  <dcterms:created xsi:type="dcterms:W3CDTF">2018-11-16T01:56:21Z</dcterms:created>
  <dcterms:modified xsi:type="dcterms:W3CDTF">2022-09-16T13:01:45Z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